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289" r:id="rId6"/>
    <p:sldId id="290" r:id="rId7"/>
    <p:sldId id="291" r:id="rId8"/>
    <p:sldId id="292" r:id="rId9"/>
    <p:sldId id="293" r:id="rId10"/>
    <p:sldId id="294" r:id="rId11"/>
    <p:sldId id="298" r:id="rId12"/>
    <p:sldId id="296" r:id="rId13"/>
    <p:sldId id="297" r:id="rId14"/>
    <p:sldId id="299" r:id="rId15"/>
    <p:sldId id="300" r:id="rId16"/>
    <p:sldId id="301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19" autoAdjust="0"/>
  </p:normalViewPr>
  <p:slideViewPr>
    <p:cSldViewPr snapToGrid="0">
      <p:cViewPr varScale="1">
        <p:scale>
          <a:sx n="126" d="100"/>
          <a:sy n="126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2024/5/20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0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07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83E4F-657C-4D8E-8FAD-6386EF9B109D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F4464-7484-4713-B9FF-83FB9DDEA071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33FB-47C5-42F7-A95A-B15B60A34B63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9FB00C-3196-42EF-A93B-AD2E97DECBF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52F37-2347-469F-95CF-B0772017515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85421-0A4F-456C-AE8B-9D9FD1C29F96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597710-2884-4518-8343-5210F0660D76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CB63E-F307-418A-B628-A6B892AED4C7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A190-44DA-4162-93F1-58A582F1E34D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AA926-9856-4E01-BF32-9864A6B340D7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9A6D6-ED6C-4059-8881-246F48921CB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2D6A9-C393-42BA-899D-980611436B38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4E2F3C-F6FF-4123-83A2-52AD329828E8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61EBF-EC3D-40AD-A2AF-0B83A9BC8761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0168C-97F9-485C-B61A-FB9CF372C0B8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66F3B4-29CF-4B27-AAED-5D9EF95DB219}" type="datetime1">
              <a:rPr lang="zh-CN" altLang="en-US" noProof="0" smtClean="0"/>
              <a:t>2024/5/20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任意多边形(F)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F264A1C-D547-EE1E-7385-5AB8D9446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机器人一次寻路过程分解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>
            <a:extLst>
              <a:ext uri="{FF2B5EF4-FFF2-40B4-BE49-F238E27FC236}">
                <a16:creationId xmlns:a16="http://schemas.microsoft.com/office/drawing/2014/main" id="{A339E040-CFC3-441F-8393-A58F152A00FD}"/>
              </a:ext>
            </a:extLst>
          </p:cNvPr>
          <p:cNvSpPr txBox="1">
            <a:spLocks/>
          </p:cNvSpPr>
          <p:nvPr/>
        </p:nvSpPr>
        <p:spPr>
          <a:xfrm>
            <a:off x="1375983" y="1986109"/>
            <a:ext cx="9440034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不同</a:t>
            </a:r>
            <a:r>
              <a:rPr lang="en-US" altLang="zh-CN" dirty="0"/>
              <a:t>w</a:t>
            </a:r>
            <a:r>
              <a:rPr lang="zh-CN" altLang="en-US" dirty="0"/>
              <a:t>值下的节点遍历情况</a:t>
            </a:r>
          </a:p>
        </p:txBody>
      </p:sp>
    </p:spTree>
    <p:extLst>
      <p:ext uri="{BB962C8B-B14F-4D97-AF65-F5344CB8AC3E}">
        <p14:creationId xmlns:p14="http://schemas.microsoft.com/office/powerpoint/2010/main" val="127193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208E81B-D826-833F-7F28-2BBEA490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5"/>
          <a:stretch>
            <a:fillRect/>
          </a:stretch>
        </p:blipFill>
        <p:spPr bwMode="auto">
          <a:xfrm>
            <a:off x="4762" y="4763"/>
            <a:ext cx="12187237" cy="565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059982-D2B0-94D1-6D75-03C970A92CFE}"/>
              </a:ext>
            </a:extLst>
          </p:cNvPr>
          <p:cNvSpPr txBox="1"/>
          <p:nvPr/>
        </p:nvSpPr>
        <p:spPr>
          <a:xfrm>
            <a:off x="4523875" y="5967663"/>
            <a:ext cx="3753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无估值函数下的地图节点遍历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345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A218DA2-5E60-C9F1-9C56-D291B990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99"/>
          <a:stretch>
            <a:fillRect/>
          </a:stretch>
        </p:blipFill>
        <p:spPr bwMode="auto">
          <a:xfrm>
            <a:off x="3175" y="3175"/>
            <a:ext cx="12188825" cy="571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2DCA51-1AD9-3FF9-3BEA-B3100170CEF3}"/>
              </a:ext>
            </a:extLst>
          </p:cNvPr>
          <p:cNvSpPr txBox="1"/>
          <p:nvPr/>
        </p:nvSpPr>
        <p:spPr>
          <a:xfrm>
            <a:off x="4331369" y="5931570"/>
            <a:ext cx="401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加入一定估值后的节点访问情况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64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E7B8814-7E58-D5D1-C355-959458306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5"/>
          <a:stretch>
            <a:fillRect/>
          </a:stretch>
        </p:blipFill>
        <p:spPr bwMode="auto">
          <a:xfrm>
            <a:off x="3175" y="3175"/>
            <a:ext cx="12188825" cy="576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94CB85-C195-1CA4-D4B0-0E494E2E6136}"/>
              </a:ext>
            </a:extLst>
          </p:cNvPr>
          <p:cNvSpPr txBox="1"/>
          <p:nvPr/>
        </p:nvSpPr>
        <p:spPr>
          <a:xfrm>
            <a:off x="4331369" y="5931570"/>
            <a:ext cx="401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 w/(1-w)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1.25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时的节点访问情况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85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C08838-6239-C12A-645D-B193203A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6"/>
          <a:stretch>
            <a:fillRect/>
          </a:stretch>
        </p:blipFill>
        <p:spPr bwMode="auto">
          <a:xfrm>
            <a:off x="21458" y="0"/>
            <a:ext cx="12170542" cy="574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6CE71D-385C-884F-8BFD-B1A8E0E08F2A}"/>
              </a:ext>
            </a:extLst>
          </p:cNvPr>
          <p:cNvSpPr txBox="1"/>
          <p:nvPr/>
        </p:nvSpPr>
        <p:spPr>
          <a:xfrm>
            <a:off x="5248775" y="5991726"/>
            <a:ext cx="268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7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212F58A-3797-6D7F-CDAC-E8A0191E4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22"/>
          <a:stretch>
            <a:fillRect/>
          </a:stretch>
        </p:blipFill>
        <p:spPr bwMode="auto">
          <a:xfrm>
            <a:off x="6349" y="1588"/>
            <a:ext cx="12211551" cy="57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77A369-3A4E-E73E-34D9-FE20C1A5CE50}"/>
              </a:ext>
            </a:extLst>
          </p:cNvPr>
          <p:cNvSpPr txBox="1"/>
          <p:nvPr/>
        </p:nvSpPr>
        <p:spPr>
          <a:xfrm>
            <a:off x="5248776" y="5991725"/>
            <a:ext cx="2692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99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C77EEB4-4F99-DAD6-930A-DCA3800D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6"/>
          <a:stretch>
            <a:fillRect/>
          </a:stretch>
        </p:blipFill>
        <p:spPr bwMode="auto">
          <a:xfrm>
            <a:off x="-6102" y="-1"/>
            <a:ext cx="12198102" cy="5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7F3DE1-94AA-D28A-7D33-53790E35177D}"/>
              </a:ext>
            </a:extLst>
          </p:cNvPr>
          <p:cNvSpPr txBox="1"/>
          <p:nvPr/>
        </p:nvSpPr>
        <p:spPr>
          <a:xfrm>
            <a:off x="5248776" y="5991726"/>
            <a:ext cx="281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2737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08688D6-BCF7-2AA5-AEF4-5194C4ED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>
            <a:fillRect/>
          </a:stretch>
        </p:blipFill>
        <p:spPr bwMode="auto">
          <a:xfrm>
            <a:off x="4763" y="3175"/>
            <a:ext cx="12187237" cy="580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D9A4F4-D961-1898-4C78-1BEBBDC2493B}"/>
              </a:ext>
            </a:extLst>
          </p:cNvPr>
          <p:cNvSpPr txBox="1"/>
          <p:nvPr/>
        </p:nvSpPr>
        <p:spPr>
          <a:xfrm>
            <a:off x="5248775" y="6003758"/>
            <a:ext cx="2655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12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D364719-8070-C9C7-172B-46C197373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31"/>
          <a:stretch>
            <a:fillRect/>
          </a:stretch>
        </p:blipFill>
        <p:spPr bwMode="auto">
          <a:xfrm>
            <a:off x="3175" y="6350"/>
            <a:ext cx="12188825" cy="567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1322F1-FD8E-8134-3EF8-A96BF31855A3}"/>
              </a:ext>
            </a:extLst>
          </p:cNvPr>
          <p:cNvSpPr txBox="1"/>
          <p:nvPr/>
        </p:nvSpPr>
        <p:spPr>
          <a:xfrm>
            <a:off x="5248776" y="5955632"/>
            <a:ext cx="280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89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1AD4F19-1345-CAD4-AE12-BFDA0720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4"/>
          <a:stretch>
            <a:fillRect/>
          </a:stretch>
        </p:blipFill>
        <p:spPr bwMode="auto">
          <a:xfrm>
            <a:off x="4762" y="4762"/>
            <a:ext cx="12187237" cy="578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F67D8E-3DC1-AC60-3D17-7A3FB12436C1}"/>
              </a:ext>
            </a:extLst>
          </p:cNvPr>
          <p:cNvSpPr txBox="1"/>
          <p:nvPr/>
        </p:nvSpPr>
        <p:spPr>
          <a:xfrm>
            <a:off x="5248776" y="5955632"/>
            <a:ext cx="280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29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F9A9B7C-2802-524A-8DA2-19C07B3E1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2"/>
          <a:stretch>
            <a:fillRect/>
          </a:stretch>
        </p:blipFill>
        <p:spPr bwMode="auto">
          <a:xfrm>
            <a:off x="3175" y="1588"/>
            <a:ext cx="12188825" cy="573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F68871-B51B-EFBD-C0D1-E88BD1F8ED3C}"/>
              </a:ext>
            </a:extLst>
          </p:cNvPr>
          <p:cNvSpPr txBox="1"/>
          <p:nvPr/>
        </p:nvSpPr>
        <p:spPr>
          <a:xfrm>
            <a:off x="5248776" y="5955632"/>
            <a:ext cx="280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67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4A61F2D-B6DC-E243-6A9E-66B78B2B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99"/>
          <a:stretch>
            <a:fillRect/>
          </a:stretch>
        </p:blipFill>
        <p:spPr bwMode="auto">
          <a:xfrm>
            <a:off x="3174" y="1588"/>
            <a:ext cx="12188825" cy="570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4CBFB4-661E-CF9C-9A3C-729380FFA4A8}"/>
              </a:ext>
            </a:extLst>
          </p:cNvPr>
          <p:cNvSpPr txBox="1"/>
          <p:nvPr/>
        </p:nvSpPr>
        <p:spPr>
          <a:xfrm>
            <a:off x="5248776" y="5955632"/>
            <a:ext cx="280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52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7_TF55705232" id="{2B8A3B67-1754-499D-B089-7E817E09AA8D}" vid="{47D6E851-31DE-434C-BDBA-29774C403F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{20E7F52E-16E8-4863-89C5-6240A2A7D812}tf55705232_win32</Template>
  <TotalTime>12</TotalTime>
  <Words>113</Words>
  <Application>Microsoft Macintosh PowerPoint</Application>
  <PresentationFormat>宽屏</PresentationFormat>
  <Paragraphs>14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Microsoft YaHei UI</vt:lpstr>
      <vt:lpstr>Times New Roman</vt:lpstr>
      <vt:lpstr>Wingdings 2</vt:lpstr>
      <vt:lpstr>SlateVTI</vt:lpstr>
      <vt:lpstr>机器人一次寻路过程分解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机器人一次寻路过程分解</dc:title>
  <dc:creator>ZIMING WANG</dc:creator>
  <cp:lastModifiedBy>ZIMING WANG</cp:lastModifiedBy>
  <cp:revision>1</cp:revision>
  <dcterms:created xsi:type="dcterms:W3CDTF">2022-05-28T18:34:10Z</dcterms:created>
  <dcterms:modified xsi:type="dcterms:W3CDTF">2024-05-20T09:19:04Z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